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184C-64E0-401A-BD65-CD3688EBC395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D653-AA40-4AFF-947D-C2EE9B4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6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184C-64E0-401A-BD65-CD3688EBC395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D653-AA40-4AFF-947D-C2EE9B4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7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184C-64E0-401A-BD65-CD3688EBC395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D653-AA40-4AFF-947D-C2EE9B4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1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184C-64E0-401A-BD65-CD3688EBC395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D653-AA40-4AFF-947D-C2EE9B4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5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184C-64E0-401A-BD65-CD3688EBC395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D653-AA40-4AFF-947D-C2EE9B4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3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184C-64E0-401A-BD65-CD3688EBC395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D653-AA40-4AFF-947D-C2EE9B4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3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184C-64E0-401A-BD65-CD3688EBC395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D653-AA40-4AFF-947D-C2EE9B4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1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184C-64E0-401A-BD65-CD3688EBC395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D653-AA40-4AFF-947D-C2EE9B4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184C-64E0-401A-BD65-CD3688EBC395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D653-AA40-4AFF-947D-C2EE9B4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8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184C-64E0-401A-BD65-CD3688EBC395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D653-AA40-4AFF-947D-C2EE9B4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8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184C-64E0-401A-BD65-CD3688EBC395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D653-AA40-4AFF-947D-C2EE9B4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2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9184C-64E0-401A-BD65-CD3688EBC395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DD653-AA40-4AFF-947D-C2EE9B413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7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2170113"/>
            <a:ext cx="9144000" cy="2387600"/>
          </a:xfrm>
        </p:spPr>
        <p:txBody>
          <a:bodyPr/>
          <a:lstStyle/>
          <a:p>
            <a:r>
              <a:rPr lang="en-US" b="1" dirty="0" smtClean="0"/>
              <a:t>JOOUST DEANS ELECTION 2020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76338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Arial Black" panose="020B0A04020102020204" pitchFamily="34" charset="0"/>
              </a:rPr>
              <a:t>ChoiceVoting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584102"/>
            <a:ext cx="1071414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cs typeface="Arial" panose="020B0604020202020204" pitchFamily="34" charset="0"/>
              </a:rPr>
              <a:t>About </a:t>
            </a:r>
            <a:r>
              <a:rPr lang="en-US" sz="3200" b="1" dirty="0" err="1" smtClean="0">
                <a:cs typeface="Arial" panose="020B0604020202020204" pitchFamily="34" charset="0"/>
              </a:rPr>
              <a:t>ChoiceVoting</a:t>
            </a:r>
            <a:endParaRPr lang="en-US" sz="3200" b="1" dirty="0" smtClean="0">
              <a:cs typeface="Arial" panose="020B0604020202020204" pitchFamily="34" charset="0"/>
            </a:endParaRPr>
          </a:p>
          <a:p>
            <a:endParaRPr lang="en-US" dirty="0"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cs typeface="Arial" panose="020B0604020202020204" pitchFamily="34" charset="0"/>
              </a:rPr>
              <a:t>ChoiceVoting</a:t>
            </a:r>
            <a:r>
              <a:rPr lang="en-US" sz="2400" dirty="0" smtClean="0">
                <a:cs typeface="Arial" panose="020B0604020202020204" pitchFamily="34" charset="0"/>
              </a:rPr>
              <a:t> is a company based in the UK that provides an online voting software that can be used to create elections and get instant results at the close of elections.</a:t>
            </a:r>
            <a:endParaRPr lang="en-US" dirty="0" smtClean="0"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 smtClean="0"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cs typeface="Arial" panose="020B0604020202020204" pitchFamily="34" charset="0"/>
              </a:rPr>
              <a:t>ChoiceVoting</a:t>
            </a:r>
            <a:r>
              <a:rPr lang="en-US" sz="2400" dirty="0" smtClean="0">
                <a:cs typeface="Arial" panose="020B0604020202020204" pitchFamily="34" charset="0"/>
              </a:rPr>
              <a:t>  has for 15 Years worked with Student Unions, Universities, Schools, charities and Business to enable them to manage unlimited Online Voting elections.</a:t>
            </a:r>
          </a:p>
        </p:txBody>
      </p:sp>
    </p:spTree>
    <p:extLst>
      <p:ext uri="{BB962C8B-B14F-4D97-AF65-F5344CB8AC3E}">
        <p14:creationId xmlns:p14="http://schemas.microsoft.com/office/powerpoint/2010/main" val="153406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5321" y="850008"/>
            <a:ext cx="1071414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cs typeface="Arial" panose="020B0604020202020204" pitchFamily="34" charset="0"/>
              </a:rPr>
              <a:t>Who else is using it?</a:t>
            </a:r>
          </a:p>
          <a:p>
            <a:endParaRPr lang="en-US" dirty="0"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AECC University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Students Union at </a:t>
            </a:r>
            <a:r>
              <a:rPr lang="en-US" sz="2400" dirty="0" err="1" smtClean="0">
                <a:cs typeface="Arial" panose="020B0604020202020204" pitchFamily="34" charset="0"/>
              </a:rPr>
              <a:t>Bounesmouth</a:t>
            </a:r>
            <a:r>
              <a:rPr lang="en-US" sz="2400" dirty="0" smtClean="0">
                <a:cs typeface="Arial" panose="020B0604020202020204" pitchFamily="34" charset="0"/>
              </a:rPr>
              <a:t> University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Arial" panose="020B0604020202020204" pitchFamily="34" charset="0"/>
              </a:rPr>
              <a:t>Virginia State of America Foundation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cs typeface="Arial" panose="020B0604020202020204" pitchFamily="34" charset="0"/>
              </a:rPr>
              <a:t>e.t.c</a:t>
            </a:r>
            <a:endParaRPr lang="en-US" dirty="0" smtClean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600" b="1" dirty="0" smtClean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cs typeface="Arial" panose="020B0604020202020204" pitchFamily="34" charset="0"/>
              </a:rPr>
              <a:t>Security</a:t>
            </a:r>
            <a:endParaRPr lang="en-US" sz="2400" dirty="0" smtClean="0"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>
                <a:cs typeface="Arial" panose="020B0604020202020204" pitchFamily="34" charset="0"/>
              </a:rPr>
              <a:t>ChoiceVoting</a:t>
            </a:r>
            <a:r>
              <a:rPr lang="en-US" sz="2400" dirty="0" smtClean="0">
                <a:cs typeface="Arial" panose="020B0604020202020204" pitchFamily="34" charset="0"/>
              </a:rPr>
              <a:t>  uses a 256-Bit Encryption SSL to secure Elections and Ballots.</a:t>
            </a:r>
          </a:p>
        </p:txBody>
      </p:sp>
    </p:spTree>
    <p:extLst>
      <p:ext uri="{BB962C8B-B14F-4D97-AF65-F5344CB8AC3E}">
        <p14:creationId xmlns:p14="http://schemas.microsoft.com/office/powerpoint/2010/main" val="1106925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06381" y="476520"/>
            <a:ext cx="10546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cs typeface="Arial" panose="020B0604020202020204" pitchFamily="34" charset="0"/>
              </a:rPr>
              <a:t>Voting Procedure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6380" y="1212250"/>
            <a:ext cx="66701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lphaLcParenR"/>
            </a:pPr>
            <a:r>
              <a:rPr lang="en-US" sz="2400" dirty="0"/>
              <a:t>A Voters List will be created for each school and confirmed by the voters, candidate and elections board</a:t>
            </a:r>
            <a:r>
              <a:rPr lang="en-US" sz="2400" dirty="0" smtClean="0"/>
              <a:t>.</a:t>
            </a:r>
          </a:p>
          <a:p>
            <a:pPr marL="457200" lvl="0" indent="-457200">
              <a:buFont typeface="+mj-lt"/>
              <a:buAutoNum type="alphaLcParenR"/>
            </a:pPr>
            <a:endParaRPr lang="en-US" sz="2400" dirty="0"/>
          </a:p>
          <a:p>
            <a:pPr marL="457200" lvl="0" indent="-457200">
              <a:buFont typeface="+mj-lt"/>
              <a:buAutoNum type="alphaLcParenR"/>
            </a:pPr>
            <a:r>
              <a:rPr lang="en-US" sz="2400" dirty="0"/>
              <a:t>The list will be converted into a csv file and imported/ uploaded into the Choice Voting System</a:t>
            </a:r>
            <a:r>
              <a:rPr lang="en-US" sz="2400" dirty="0" smtClean="0"/>
              <a:t>.</a:t>
            </a:r>
          </a:p>
          <a:p>
            <a:pPr marL="457200" lvl="0" indent="-457200">
              <a:buFont typeface="+mj-lt"/>
              <a:buAutoNum type="alphaLcParenR"/>
            </a:pPr>
            <a:endParaRPr lang="en-US" sz="2400" dirty="0"/>
          </a:p>
          <a:p>
            <a:pPr marL="457200" lvl="0" indent="-457200">
              <a:buFont typeface="+mj-lt"/>
              <a:buAutoNum type="alphaLcParenR"/>
            </a:pPr>
            <a:r>
              <a:rPr lang="en-US" sz="2400" dirty="0"/>
              <a:t>The upload will be confirmed by the returning officer</a:t>
            </a:r>
            <a:r>
              <a:rPr lang="en-US" sz="2400" dirty="0" smtClean="0"/>
              <a:t>.</a:t>
            </a:r>
          </a:p>
          <a:p>
            <a:pPr marL="457200" lvl="0" indent="-457200">
              <a:buFont typeface="+mj-lt"/>
              <a:buAutoNum type="alphaLcParenR"/>
            </a:pPr>
            <a:endParaRPr lang="en-US" sz="2400" dirty="0"/>
          </a:p>
          <a:p>
            <a:pPr marL="457200" lvl="0" indent="-457200">
              <a:buFont typeface="+mj-lt"/>
              <a:buAutoNum type="alphaLcParenR"/>
            </a:pPr>
            <a:r>
              <a:rPr lang="en-US" sz="2400" dirty="0"/>
              <a:t>The voter will receive a link (sent to their emails) inviting them to vote 30mins to 1Hour before the beginning of </a:t>
            </a:r>
            <a:r>
              <a:rPr lang="en-US" sz="2400" dirty="0" smtClean="0"/>
              <a:t>voting.</a:t>
            </a:r>
          </a:p>
        </p:txBody>
      </p:sp>
      <p:pic>
        <p:nvPicPr>
          <p:cNvPr id="13" name="Picture 12"/>
          <p:cNvPicPr/>
          <p:nvPr/>
        </p:nvPicPr>
        <p:blipFill>
          <a:blip r:embed="rId2"/>
          <a:stretch>
            <a:fillRect/>
          </a:stretch>
        </p:blipFill>
        <p:spPr>
          <a:xfrm>
            <a:off x="7953539" y="325565"/>
            <a:ext cx="3907903" cy="630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54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6381" y="476520"/>
            <a:ext cx="10546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cs typeface="Arial" panose="020B0604020202020204" pitchFamily="34" charset="0"/>
              </a:rPr>
              <a:t>Voting Procedure</a:t>
            </a:r>
          </a:p>
        </p:txBody>
      </p:sp>
      <p:sp>
        <p:nvSpPr>
          <p:cNvPr id="5" name="Rectangle 4"/>
          <p:cNvSpPr/>
          <p:nvPr/>
        </p:nvSpPr>
        <p:spPr>
          <a:xfrm>
            <a:off x="606380" y="1212250"/>
            <a:ext cx="108429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e) On </a:t>
            </a:r>
            <a:r>
              <a:rPr lang="en-US" sz="2400" dirty="0"/>
              <a:t>clicking the link, the voter will be taken to a login page where they will be able to login to the election </a:t>
            </a:r>
            <a:r>
              <a:rPr lang="en-US" sz="2400" dirty="0" smtClean="0"/>
              <a:t>page</a:t>
            </a: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606379" y="2194202"/>
            <a:ext cx="8863695" cy="418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160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6379" y="1212250"/>
            <a:ext cx="109974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f)    The </a:t>
            </a:r>
            <a:r>
              <a:rPr lang="en-US" sz="2400" dirty="0"/>
              <a:t>voter will then select the candidate of their preference and submit their </a:t>
            </a:r>
            <a:r>
              <a:rPr lang="en-US" sz="2400" dirty="0" smtClean="0"/>
              <a:t>vote.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g)</a:t>
            </a:r>
            <a:r>
              <a:rPr lang="en-US" sz="2400" dirty="0"/>
              <a:t> </a:t>
            </a:r>
            <a:r>
              <a:rPr lang="en-US" sz="2400" dirty="0" smtClean="0"/>
              <a:t>   Upon </a:t>
            </a:r>
            <a:r>
              <a:rPr lang="en-US" sz="2400" dirty="0"/>
              <a:t>close of voting, the system shall automatically tally the results which shall </a:t>
            </a:r>
            <a:r>
              <a:rPr lang="en-US" sz="2400" dirty="0" smtClean="0"/>
              <a:t> then be accessed and viewed by the returning officer in the presence of agents and the election board.</a:t>
            </a:r>
            <a:endParaRPr lang="en-US" sz="2400" dirty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h)    The </a:t>
            </a:r>
            <a:r>
              <a:rPr lang="en-US" sz="2400" dirty="0"/>
              <a:t>election results will only be available to the voters, agents, returning officer and the elections board after the close of voting.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6381" y="476520"/>
            <a:ext cx="10546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cs typeface="Arial" panose="020B0604020202020204" pitchFamily="34" charset="0"/>
              </a:rPr>
              <a:t>Voting Procedure</a:t>
            </a:r>
          </a:p>
        </p:txBody>
      </p:sp>
    </p:spTree>
    <p:extLst>
      <p:ext uri="{BB962C8B-B14F-4D97-AF65-F5344CB8AC3E}">
        <p14:creationId xmlns:p14="http://schemas.microsoft.com/office/powerpoint/2010/main" val="3245100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Election Result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7205" y="1825625"/>
            <a:ext cx="82775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634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9288" y="3409726"/>
            <a:ext cx="6142149" cy="672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THANKS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9679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286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JOOUST DEANS ELECTION 2020</vt:lpstr>
      <vt:lpstr>ChoiceVoting</vt:lpstr>
      <vt:lpstr>PowerPoint Presentation</vt:lpstr>
      <vt:lpstr>PowerPoint Presentation</vt:lpstr>
      <vt:lpstr>PowerPoint Presentation</vt:lpstr>
      <vt:lpstr>PowerPoint Presentation</vt:lpstr>
      <vt:lpstr>Election Result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JOOUST DEANS ELECTION 2020</dc:title>
  <dc:creator>Kevin Onyango</dc:creator>
  <cp:lastModifiedBy>Admin</cp:lastModifiedBy>
  <cp:revision>6</cp:revision>
  <dcterms:created xsi:type="dcterms:W3CDTF">2020-07-01T09:52:25Z</dcterms:created>
  <dcterms:modified xsi:type="dcterms:W3CDTF">2020-07-10T11:57:32Z</dcterms:modified>
</cp:coreProperties>
</file>